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6" r:id="rId2"/>
    <p:sldId id="328" r:id="rId3"/>
    <p:sldId id="327" r:id="rId4"/>
    <p:sldId id="294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13.03.2021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двумерных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923331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63830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991320"/>
            <a:ext cx="920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chemeClr val="bg1"/>
                </a:solidFill>
              </a:rPr>
              <a:t>Заполнить матрицу а(3, 3) случайными целыми числами от -5 до 5. Найти произведение минимального элемента матрицы на сумму ее положительных элементов.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Вывести результат.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EC619D-4A09-42AB-8AAA-5504E6B10C88}"/>
              </a:ext>
            </a:extLst>
          </p:cNvPr>
          <p:cNvSpPr/>
          <p:nvPr/>
        </p:nvSpPr>
        <p:spPr>
          <a:xfrm>
            <a:off x="0" y="2095784"/>
            <a:ext cx="12192000" cy="923331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5E4D294-768E-480A-96C0-C4824FA556E2}"/>
              </a:ext>
            </a:extLst>
          </p:cNvPr>
          <p:cNvSpPr txBox="1">
            <a:spLocks/>
          </p:cNvSpPr>
          <p:nvPr/>
        </p:nvSpPr>
        <p:spPr>
          <a:xfrm>
            <a:off x="856874" y="2159613"/>
            <a:ext cx="7435067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104421-E68A-45AE-9574-0A4B4C7289CB}"/>
              </a:ext>
            </a:extLst>
          </p:cNvPr>
          <p:cNvSpPr/>
          <p:nvPr/>
        </p:nvSpPr>
        <p:spPr>
          <a:xfrm>
            <a:off x="856874" y="3080481"/>
            <a:ext cx="920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chemeClr val="bg1"/>
                </a:solidFill>
              </a:rPr>
              <a:t>Заполнить матрицу а(4, 4) случайными целыми числами от 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ru-RU" i="1" dirty="0">
                <a:solidFill>
                  <a:schemeClr val="bg1"/>
                </a:solidFill>
              </a:rPr>
              <a:t>1 до 100. Вывести значения ее элементов. Найти максимальный элемент в каждой строке. Среди максимальных элементов каждой строки найти минимальный. Вывести результаты.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01C668D-67D1-4B57-8A71-5D3B93C2ABC0}"/>
              </a:ext>
            </a:extLst>
          </p:cNvPr>
          <p:cNvSpPr/>
          <p:nvPr/>
        </p:nvSpPr>
        <p:spPr>
          <a:xfrm>
            <a:off x="0" y="4461944"/>
            <a:ext cx="12192000" cy="923331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12DD2C6-08A8-4A17-9409-08C4AEAE053F}"/>
              </a:ext>
            </a:extLst>
          </p:cNvPr>
          <p:cNvSpPr txBox="1">
            <a:spLocks/>
          </p:cNvSpPr>
          <p:nvPr/>
        </p:nvSpPr>
        <p:spPr>
          <a:xfrm>
            <a:off x="856873" y="4525773"/>
            <a:ext cx="7435067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Задание 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4F0EBB-0894-4E25-8764-BD2F58C06E66}"/>
              </a:ext>
            </a:extLst>
          </p:cNvPr>
          <p:cNvSpPr/>
          <p:nvPr/>
        </p:nvSpPr>
        <p:spPr>
          <a:xfrm>
            <a:off x="856874" y="5617060"/>
            <a:ext cx="920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>
                <a:solidFill>
                  <a:schemeClr val="bg1"/>
                </a:solidFill>
              </a:rPr>
              <a:t>Заполнить матрицу а(</a:t>
            </a:r>
            <a:r>
              <a:rPr lang="en-US" i="1" dirty="0">
                <a:solidFill>
                  <a:schemeClr val="bg1"/>
                </a:solidFill>
              </a:rPr>
              <a:t>5</a:t>
            </a:r>
            <a:r>
              <a:rPr lang="ru-RU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10</a:t>
            </a:r>
            <a:r>
              <a:rPr lang="ru-RU" i="1" dirty="0">
                <a:solidFill>
                  <a:schemeClr val="bg1"/>
                </a:solidFill>
              </a:rPr>
              <a:t>) случайными целыми числами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от </a:t>
            </a:r>
            <a:r>
              <a:rPr lang="en-US" i="1" dirty="0">
                <a:solidFill>
                  <a:schemeClr val="bg1"/>
                </a:solidFill>
              </a:rPr>
              <a:t>0</a:t>
            </a:r>
            <a:r>
              <a:rPr lang="ru-RU" i="1" dirty="0">
                <a:solidFill>
                  <a:schemeClr val="bg1"/>
                </a:solidFill>
              </a:rPr>
              <a:t> до </a:t>
            </a:r>
            <a:r>
              <a:rPr lang="en-US" i="1" dirty="0">
                <a:solidFill>
                  <a:schemeClr val="bg1"/>
                </a:solidFill>
              </a:rPr>
              <a:t>9</a:t>
            </a:r>
            <a:r>
              <a:rPr lang="ru-RU" i="1" dirty="0">
                <a:solidFill>
                  <a:schemeClr val="bg1"/>
                </a:solidFill>
              </a:rPr>
              <a:t>. Вывести значения элементов матрицы. Найти столбец матрицы с максимальной суммой элементов и вывести его индекс. 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5378"/>
            <a:ext cx="12192000" cy="44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4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856875" y="1375091"/>
            <a:ext cx="920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solidFill>
                  <a:schemeClr val="bg1"/>
                </a:solidFill>
              </a:rPr>
              <a:t>Найти сумму положительных (P) и количество отрицательных (О) элементов массива Z(7) и минимальный элемент второго столбца матрицы В(2,3) и вывести значения элементов массива </a:t>
            </a:r>
            <a:r>
              <a:rPr lang="ru-RU" sz="2000" i="1" dirty="0" err="1">
                <a:solidFill>
                  <a:schemeClr val="bg1"/>
                </a:solidFill>
              </a:rPr>
              <a:t>x</a:t>
            </a:r>
            <a:r>
              <a:rPr lang="ru-RU" sz="2000" i="1" baseline="-25000" dirty="0" err="1">
                <a:solidFill>
                  <a:schemeClr val="bg1"/>
                </a:solidFill>
              </a:rPr>
              <a:t>i</a:t>
            </a:r>
            <a:r>
              <a:rPr lang="ru-RU" sz="2000" i="1" dirty="0">
                <a:solidFill>
                  <a:schemeClr val="bg1"/>
                </a:solidFill>
              </a:rPr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B55BC7-4DDA-472A-9416-5BB0AD99F1E5}"/>
                  </a:ext>
                </a:extLst>
              </p:cNvPr>
              <p:cNvSpPr txBox="1"/>
              <p:nvPr/>
            </p:nvSpPr>
            <p:spPr>
              <a:xfrm>
                <a:off x="2909039" y="5084524"/>
                <a:ext cx="5481309" cy="1044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ra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B55BC7-4DDA-472A-9416-5BB0AD99F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39" y="5084524"/>
                <a:ext cx="5481309" cy="10441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0E8A1F-7A6A-46A9-88D2-BA6BD0A80860}"/>
              </a:ext>
            </a:extLst>
          </p:cNvPr>
          <p:cNvSpPr txBox="1"/>
          <p:nvPr/>
        </p:nvSpPr>
        <p:spPr>
          <a:xfrm>
            <a:off x="856874" y="299057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a = 2</a:t>
            </a:r>
            <a:r>
              <a:rPr lang="ru-RU" sz="3200" i="1" dirty="0"/>
              <a:t>.</a:t>
            </a:r>
            <a:r>
              <a:rPr lang="en-US" sz="3200" i="1" dirty="0"/>
              <a:t>5·10</a:t>
            </a:r>
            <a:r>
              <a:rPr lang="en-US" sz="3200" i="1" baseline="30000" dirty="0"/>
              <a:t>-3</a:t>
            </a:r>
            <a:endParaRPr lang="ru-RU" sz="3200" i="1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B0C6B-0C9E-4940-818D-12C8BDAB28D6}"/>
              </a:ext>
            </a:extLst>
          </p:cNvPr>
          <p:cNvSpPr txBox="1"/>
          <p:nvPr/>
        </p:nvSpPr>
        <p:spPr>
          <a:xfrm>
            <a:off x="856874" y="3604973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c = 175</a:t>
            </a:r>
            <a:endParaRPr lang="ru-RU" sz="3200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3FD3F-BE2A-4D7C-8008-427EAB2E6DC0}"/>
              </a:ext>
            </a:extLst>
          </p:cNvPr>
          <p:cNvSpPr txBox="1"/>
          <p:nvPr/>
        </p:nvSpPr>
        <p:spPr>
          <a:xfrm>
            <a:off x="856874" y="4219376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 = 8</a:t>
            </a:r>
            <a:endParaRPr lang="ru-RU" sz="3200" i="1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C2352-B245-4EE4-BD0C-5B66F306D745}"/>
              </a:ext>
            </a:extLst>
          </p:cNvPr>
          <p:cNvSpPr txBox="1"/>
          <p:nvPr/>
        </p:nvSpPr>
        <p:spPr>
          <a:xfrm>
            <a:off x="4389170" y="2990569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Z</a:t>
            </a:r>
            <a:r>
              <a:rPr lang="en-US" sz="3200" i="1" baseline="-25000" dirty="0" err="1"/>
              <a:t>i</a:t>
            </a:r>
            <a:r>
              <a:rPr lang="en-US" sz="3200" i="1" dirty="0"/>
              <a:t>= -2, 3, 12, -7, -18, 27, -10</a:t>
            </a:r>
            <a:endParaRPr lang="ru-RU" sz="3200" i="1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6C604-420C-4A20-B5C2-D188958B23B6}"/>
                  </a:ext>
                </a:extLst>
              </p:cNvPr>
              <p:cNvSpPr txBox="1"/>
              <p:nvPr/>
            </p:nvSpPr>
            <p:spPr>
              <a:xfrm>
                <a:off x="4389170" y="3609882"/>
                <a:ext cx="5026761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−6.1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7.2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10.3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6C604-420C-4A20-B5C2-D188958B2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70" y="3609882"/>
                <a:ext cx="5026761" cy="831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10741</TotalTime>
  <Words>212</Words>
  <Application>Microsoft Office PowerPoint</Application>
  <PresentationFormat>Широкоэкранный</PresentationFormat>
  <Paragraphs>26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PFBeauSansPro-Bold</vt:lpstr>
      <vt:lpstr>Wingdings</vt:lpstr>
      <vt:lpstr>Тема Office</vt:lpstr>
      <vt:lpstr>Углубленный курс информатики</vt:lpstr>
      <vt:lpstr>Задание 1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298</cp:revision>
  <dcterms:created xsi:type="dcterms:W3CDTF">2020-11-19T09:51:55Z</dcterms:created>
  <dcterms:modified xsi:type="dcterms:W3CDTF">2021-03-13T07:43:47Z</dcterms:modified>
</cp:coreProperties>
</file>